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9"/>
    <p:restoredTop sz="94694"/>
  </p:normalViewPr>
  <p:slideViewPr>
    <p:cSldViewPr snapToGrid="0">
      <p:cViewPr varScale="1">
        <p:scale>
          <a:sx n="121" d="100"/>
          <a:sy n="121" d="100"/>
        </p:scale>
        <p:origin x="1960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8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>
                <a:solidFill>
                  <a:srgbClr val="00B050"/>
                </a:solidFill>
              </a:rPr>
              <a:t>여행 일정을 관리하고 추천 경로도 확인할 수 있는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67DB6-2945-8C5F-114B-20A036862559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48610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Naver Map API</a:t>
                      </a: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  <a:endParaRPr lang="en-KR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14482A-3188-53E7-AA4A-74891057E793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>
                <a:highlight>
                  <a:srgbClr val="FFFFFF"/>
                </a:highlight>
              </a:rPr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  <a:highlight>
                  <a:srgbClr val="FFFFFF"/>
                </a:highlight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  <a:highlight>
                  <a:srgbClr val="FFFFFF"/>
                </a:highlight>
              </a:rPr>
              <a:t> </a:t>
            </a:r>
            <a:r>
              <a:rPr lang="ko-KR" sz="1600" b="0" dirty="0">
                <a:highlight>
                  <a:srgbClr val="FFFFFF"/>
                </a:highlight>
              </a:rPr>
              <a:t>여행 플랫폼 개발을 목표로 한다.</a:t>
            </a:r>
            <a:endParaRPr sz="1600" b="0"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>
                <a:solidFill>
                  <a:srgbClr val="00B050"/>
                </a:solidFill>
              </a:rPr>
              <a:t>최단 경로를 추천하고 이동 방법은 네이버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활용하여 제공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360274-72F3-86B1-32FB-B00463E9EEC8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pic>
          <p:nvPicPr>
            <p:cNvPr id="3" name="Picture 4" descr="백엔드/JPA' 카테고리의 글 목록">
              <a:extLst>
                <a:ext uri="{FF2B5EF4-FFF2-40B4-BE49-F238E27FC236}">
                  <a16:creationId xmlns:a16="http://schemas.microsoft.com/office/drawing/2014/main" id="{DF93AE44-BA97-A850-540E-E4278224C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952" y="2774364"/>
              <a:ext cx="968334" cy="54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514E39-2926-B8F8-B637-BB60E17A4D52}"/>
                </a:ext>
              </a:extLst>
            </p:cNvPr>
            <p:cNvGrpSpPr/>
            <p:nvPr/>
          </p:nvGrpSpPr>
          <p:grpSpPr>
            <a:xfrm>
              <a:off x="685799" y="1468654"/>
              <a:ext cx="7772401" cy="3920692"/>
              <a:chOff x="685799" y="1468654"/>
              <a:chExt cx="7772401" cy="392069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CC5889-AC29-2405-A5EB-4F7F8CD7DD2B}"/>
                  </a:ext>
                </a:extLst>
              </p:cNvPr>
              <p:cNvSpPr/>
              <p:nvPr/>
            </p:nvSpPr>
            <p:spPr>
              <a:xfrm>
                <a:off x="685799" y="1468654"/>
                <a:ext cx="7772399" cy="392069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6" name="Picture 5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B8573CE3-3FB0-7B9D-1D73-A11188734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00" y="1468654"/>
                <a:ext cx="7772400" cy="392069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가계부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759</Words>
  <Application>Microsoft Macintosh PowerPoint</Application>
  <PresentationFormat>On-screen Show (4:3)</PresentationFormat>
  <Paragraphs>187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21</cp:revision>
  <dcterms:created xsi:type="dcterms:W3CDTF">2007-05-11T05:56:01Z</dcterms:created>
  <dcterms:modified xsi:type="dcterms:W3CDTF">2023-01-11T05:30:44Z</dcterms:modified>
</cp:coreProperties>
</file>